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2" r:id="rId5"/>
    <p:sldId id="273" r:id="rId6"/>
    <p:sldId id="274" r:id="rId7"/>
    <p:sldId id="277" r:id="rId8"/>
    <p:sldId id="275" r:id="rId9"/>
    <p:sldId id="276" r:id="rId10"/>
    <p:sldId id="278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UM PENDÃO REAL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PENDÃO REAL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29CB81A-DF34-4F74-B414-1B48EBA2C2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Com valor, sem temor, </a:t>
            </a:r>
          </a:p>
          <a:p>
            <a:r>
              <a:rPr lang="pt-BR" dirty="0"/>
              <a:t>Por Cristo, prontos a sofrer, </a:t>
            </a:r>
          </a:p>
          <a:p>
            <a:r>
              <a:rPr lang="pt-BR" dirty="0"/>
              <a:t>Bem alto erguei o Seu pendão, </a:t>
            </a:r>
          </a:p>
          <a:p>
            <a:r>
              <a:rPr lang="pt-BR" dirty="0"/>
              <a:t>Firmes, sempre, até morrer!</a:t>
            </a:r>
          </a:p>
        </p:txBody>
      </p:sp>
    </p:spTree>
    <p:extLst>
      <p:ext uri="{BB962C8B-B14F-4D97-AF65-F5344CB8AC3E}">
        <p14:creationId xmlns:p14="http://schemas.microsoft.com/office/powerpoint/2010/main" val="2180939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PENDÃO REAL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pendão real </a:t>
            </a:r>
          </a:p>
          <a:p>
            <a:r>
              <a:rPr lang="pt-BR" dirty="0"/>
              <a:t>vos entregou o Rei, </a:t>
            </a:r>
          </a:p>
          <a:p>
            <a:r>
              <a:rPr lang="pt-BR" dirty="0"/>
              <a:t>A vós, soldados Seus; 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PENDÃO REAL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Corajosos, pois, de </a:t>
            </a:r>
          </a:p>
          <a:p>
            <a:r>
              <a:rPr lang="pt-BR" dirty="0"/>
              <a:t>tudo o defendei, </a:t>
            </a:r>
          </a:p>
          <a:p>
            <a:r>
              <a:rPr lang="pt-BR" dirty="0"/>
              <a:t>Marchando para os Céus.</a:t>
            </a:r>
          </a:p>
        </p:txBody>
      </p:sp>
    </p:spTree>
    <p:extLst>
      <p:ext uri="{BB962C8B-B14F-4D97-AF65-F5344CB8AC3E}">
        <p14:creationId xmlns:p14="http://schemas.microsoft.com/office/powerpoint/2010/main" val="1036230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PENDÃO REAL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29CB81A-DF34-4F74-B414-1B48EBA2C2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Com valor, sem temor, </a:t>
            </a:r>
          </a:p>
          <a:p>
            <a:r>
              <a:rPr lang="pt-BR" sz="4000" dirty="0"/>
              <a:t>Por Cristo, prontos a sofrer, </a:t>
            </a:r>
          </a:p>
          <a:p>
            <a:r>
              <a:rPr lang="pt-BR" sz="4000" dirty="0"/>
              <a:t>Bem alto erguei o Seu pendão, </a:t>
            </a:r>
          </a:p>
          <a:p>
            <a:r>
              <a:rPr lang="pt-BR" sz="4000" dirty="0"/>
              <a:t>Firmes, sempre, até morrer!</a:t>
            </a:r>
          </a:p>
        </p:txBody>
      </p:sp>
    </p:spTree>
    <p:extLst>
      <p:ext uri="{BB962C8B-B14F-4D97-AF65-F5344CB8AC3E}">
        <p14:creationId xmlns:p14="http://schemas.microsoft.com/office/powerpoint/2010/main" val="1493986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PENDÃO REAL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tiver receio </a:t>
            </a:r>
          </a:p>
          <a:p>
            <a:r>
              <a:rPr lang="pt-BR" dirty="0"/>
              <a:t>no seu coração, </a:t>
            </a:r>
          </a:p>
          <a:p>
            <a:r>
              <a:rPr lang="pt-BR" dirty="0"/>
              <a:t>E fraco se mostrar, </a:t>
            </a:r>
          </a:p>
        </p:txBody>
      </p:sp>
    </p:spTree>
    <p:extLst>
      <p:ext uri="{BB962C8B-B14F-4D97-AF65-F5344CB8AC3E}">
        <p14:creationId xmlns:p14="http://schemas.microsoft.com/office/powerpoint/2010/main" val="903572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PENDÃO REAL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receberá o </a:t>
            </a:r>
          </a:p>
          <a:p>
            <a:r>
              <a:rPr lang="pt-BR" dirty="0"/>
              <a:t>eterno galardão </a:t>
            </a:r>
          </a:p>
          <a:p>
            <a:r>
              <a:rPr lang="pt-BR" dirty="0"/>
              <a:t>Que Cristo tem </a:t>
            </a:r>
            <a:r>
              <a:rPr lang="pt-BR" dirty="0" err="1"/>
              <a:t>p’ra</a:t>
            </a:r>
            <a:r>
              <a:rPr lang="pt-BR" dirty="0"/>
              <a:t> dar. </a:t>
            </a:r>
          </a:p>
        </p:txBody>
      </p:sp>
    </p:spTree>
    <p:extLst>
      <p:ext uri="{BB962C8B-B14F-4D97-AF65-F5344CB8AC3E}">
        <p14:creationId xmlns:p14="http://schemas.microsoft.com/office/powerpoint/2010/main" val="1742637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PENDÃO REAL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29CB81A-DF34-4F74-B414-1B48EBA2C2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Com valor, sem temor, </a:t>
            </a:r>
          </a:p>
          <a:p>
            <a:r>
              <a:rPr lang="pt-BR" dirty="0"/>
              <a:t>Por Cristo, prontos a sofrer, </a:t>
            </a:r>
          </a:p>
          <a:p>
            <a:r>
              <a:rPr lang="pt-BR" dirty="0"/>
              <a:t>Bem alto erguei o Seu pendão, </a:t>
            </a:r>
          </a:p>
          <a:p>
            <a:r>
              <a:rPr lang="pt-BR" dirty="0"/>
              <a:t>Firmes, sempre, até morrer!</a:t>
            </a:r>
          </a:p>
        </p:txBody>
      </p:sp>
    </p:spTree>
    <p:extLst>
      <p:ext uri="{BB962C8B-B14F-4D97-AF65-F5344CB8AC3E}">
        <p14:creationId xmlns:p14="http://schemas.microsoft.com/office/powerpoint/2010/main" val="3443838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PENDÃO REAL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sejamos </a:t>
            </a:r>
          </a:p>
          <a:p>
            <a:r>
              <a:rPr lang="pt-BR" dirty="0"/>
              <a:t>todos a Jesus leais, </a:t>
            </a:r>
          </a:p>
          <a:p>
            <a:r>
              <a:rPr lang="pt-BR" dirty="0"/>
              <a:t>E a Seu real pendão! </a:t>
            </a:r>
          </a:p>
        </p:txBody>
      </p:sp>
    </p:spTree>
    <p:extLst>
      <p:ext uri="{BB962C8B-B14F-4D97-AF65-F5344CB8AC3E}">
        <p14:creationId xmlns:p14="http://schemas.microsoft.com/office/powerpoint/2010/main" val="2279245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PENDÃO REAL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que na batalha </a:t>
            </a:r>
          </a:p>
          <a:p>
            <a:r>
              <a:rPr lang="pt-BR" dirty="0"/>
              <a:t>sempre são fiéis,</a:t>
            </a:r>
          </a:p>
          <a:p>
            <a:r>
              <a:rPr lang="pt-BR" dirty="0"/>
              <a:t>Com Ele reinarão.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45654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1723</TotalTime>
  <Words>197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UM PENDÃO REAL</vt:lpstr>
      <vt:lpstr>UM PENDÃO REAL</vt:lpstr>
      <vt:lpstr>UM PENDÃO REAL</vt:lpstr>
      <vt:lpstr>UM PENDÃO REAL</vt:lpstr>
      <vt:lpstr>UM PENDÃO REAL</vt:lpstr>
      <vt:lpstr>UM PENDÃO REAL</vt:lpstr>
      <vt:lpstr>UM PENDÃO REAL</vt:lpstr>
      <vt:lpstr>UM PENDÃO REAL</vt:lpstr>
      <vt:lpstr>UM PENDÃO REAL</vt:lpstr>
      <vt:lpstr>UM PENDÃO REAL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2019-06-12T22:25:08Z</dcterms:modified>
</cp:coreProperties>
</file>

<file path=docProps/thumbnail.jpeg>
</file>